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58" r:id="rId5"/>
    <p:sldId id="260" r:id="rId6"/>
    <p:sldId id="261" r:id="rId7"/>
    <p:sldId id="264" r:id="rId8"/>
    <p:sldId id="263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2434"/>
    <a:srgbClr val="F8B526"/>
    <a:srgbClr val="284B63"/>
    <a:srgbClr val="F5F7F8"/>
    <a:srgbClr val="DD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27DF4E-AEC6-4D12-B688-61052F7D32E2}" v="2" dt="2025-09-17T01:23:48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62" autoAdjust="0"/>
    <p:restoredTop sz="94660"/>
  </p:normalViewPr>
  <p:slideViewPr>
    <p:cSldViewPr snapToGrid="0">
      <p:cViewPr varScale="1">
        <p:scale>
          <a:sx n="87" d="100"/>
          <a:sy n="87" d="100"/>
        </p:scale>
        <p:origin x="7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i Siang Chan" userId="03db0d9fe47e36a9" providerId="LiveId" clId="{D8187911-B9C2-40C2-B73D-DD7BC2198CF8}"/>
    <pc:docChg chg="modSld">
      <pc:chgData name="Vei Siang Chan" userId="03db0d9fe47e36a9" providerId="LiveId" clId="{D8187911-B9C2-40C2-B73D-DD7BC2198CF8}" dt="2025-09-17T01:23:48.078" v="22"/>
      <pc:docMkLst>
        <pc:docMk/>
      </pc:docMkLst>
      <pc:sldChg chg="modSp mod">
        <pc:chgData name="Vei Siang Chan" userId="03db0d9fe47e36a9" providerId="LiveId" clId="{D8187911-B9C2-40C2-B73D-DD7BC2198CF8}" dt="2025-09-17T01:22:43.109" v="1" actId="20577"/>
        <pc:sldMkLst>
          <pc:docMk/>
          <pc:sldMk cId="3513277100" sldId="259"/>
        </pc:sldMkLst>
        <pc:spChg chg="mod">
          <ac:chgData name="Vei Siang Chan" userId="03db0d9fe47e36a9" providerId="LiveId" clId="{D8187911-B9C2-40C2-B73D-DD7BC2198CF8}" dt="2025-09-17T01:22:43.109" v="1" actId="20577"/>
          <ac:spMkLst>
            <pc:docMk/>
            <pc:sldMk cId="3513277100" sldId="259"/>
            <ac:spMk id="3" creationId="{D03D86E2-52D6-22FA-FB2C-80ADFB816320}"/>
          </ac:spMkLst>
        </pc:spChg>
      </pc:sldChg>
      <pc:sldChg chg="modSp mod setBg">
        <pc:chgData name="Vei Siang Chan" userId="03db0d9fe47e36a9" providerId="LiveId" clId="{D8187911-B9C2-40C2-B73D-DD7BC2198CF8}" dt="2025-09-17T01:23:48.078" v="22"/>
        <pc:sldMkLst>
          <pc:docMk/>
          <pc:sldMk cId="1107589270" sldId="262"/>
        </pc:sldMkLst>
        <pc:spChg chg="mod">
          <ac:chgData name="Vei Siang Chan" userId="03db0d9fe47e36a9" providerId="LiveId" clId="{D8187911-B9C2-40C2-B73D-DD7BC2198CF8}" dt="2025-09-17T01:23:10.890" v="18" actId="20577"/>
          <ac:spMkLst>
            <pc:docMk/>
            <pc:sldMk cId="1107589270" sldId="262"/>
            <ac:spMk id="2" creationId="{5ABEA215-F6FC-EB6C-D5F4-02B67C138BD6}"/>
          </ac:spMkLst>
        </pc:spChg>
        <pc:spChg chg="mod">
          <ac:chgData name="Vei Siang Chan" userId="03db0d9fe47e36a9" providerId="LiveId" clId="{D8187911-B9C2-40C2-B73D-DD7BC2198CF8}" dt="2025-09-17T01:23:14.143" v="20" actId="20577"/>
          <ac:spMkLst>
            <pc:docMk/>
            <pc:sldMk cId="1107589270" sldId="262"/>
            <ac:spMk id="3" creationId="{7C2C2374-DF7D-39B0-B232-258A0B99312B}"/>
          </ac:spMkLst>
        </pc:spChg>
      </pc:sldChg>
    </pc:docChg>
  </pc:docChgLst>
  <pc:docChgLst>
    <pc:chgData name="Vei Siang Chan" userId="03db0d9fe47e36a9" providerId="LiveId" clId="{E80951BD-146D-49B0-8D94-CF7832925A57}"/>
    <pc:docChg chg="undo custSel modSld">
      <pc:chgData name="Vei Siang Chan" userId="03db0d9fe47e36a9" providerId="LiveId" clId="{E80951BD-146D-49B0-8D94-CF7832925A57}" dt="2024-12-06T05:46:23.058" v="129" actId="207"/>
      <pc:docMkLst>
        <pc:docMk/>
      </pc:docMkLst>
      <pc:sldChg chg="modSp mod">
        <pc:chgData name="Vei Siang Chan" userId="03db0d9fe47e36a9" providerId="LiveId" clId="{E80951BD-146D-49B0-8D94-CF7832925A57}" dt="2024-12-06T05:36:01.597" v="3" actId="20577"/>
        <pc:sldMkLst>
          <pc:docMk/>
          <pc:sldMk cId="3513277100" sldId="259"/>
        </pc:sldMkLst>
      </pc:sldChg>
      <pc:sldChg chg="addSp modSp mod setBg">
        <pc:chgData name="Vei Siang Chan" userId="03db0d9fe47e36a9" providerId="LiveId" clId="{E80951BD-146D-49B0-8D94-CF7832925A57}" dt="2024-12-06T05:46:23.058" v="129" actId="207"/>
        <pc:sldMkLst>
          <pc:docMk/>
          <pc:sldMk cId="1107589270" sldId="262"/>
        </pc:sldMkLst>
      </pc:sldChg>
      <pc:sldChg chg="modSp mod">
        <pc:chgData name="Vei Siang Chan" userId="03db0d9fe47e36a9" providerId="LiveId" clId="{E80951BD-146D-49B0-8D94-CF7832925A57}" dt="2024-12-06T05:45:30.082" v="108" actId="1076"/>
        <pc:sldMkLst>
          <pc:docMk/>
          <pc:sldMk cId="2068968289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CA64A-2810-438B-8BEE-BBB4F1E4E2C0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6B951-C75C-44CD-97F2-8D6F05017B7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21695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7E9D6-5446-3E64-06FF-350567BE4E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35BF0-0226-E06D-5C48-28A1B14B2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MY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8A1DE-5FD0-8C1C-048A-D9E99667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2100F-DDB1-6B18-DFE3-4BD5F14DE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50EF4-0DB5-49A4-E3F6-BE196832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7C463C-FC9A-099F-81A4-D1F9154ECC0F}"/>
              </a:ext>
            </a:extLst>
          </p:cNvPr>
          <p:cNvSpPr/>
          <p:nvPr userDrawn="1"/>
        </p:nvSpPr>
        <p:spPr>
          <a:xfrm>
            <a:off x="5376000" y="1030288"/>
            <a:ext cx="1440000" cy="92075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42691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C0164-DE1E-BB0A-2B12-AA74B4AD7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02FBD-2959-6B54-171D-0D6B4E029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29A9B-47E1-9320-167F-948FA2F0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DF8E5-CE63-3F7E-BBAD-EEE460F09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DE63B-41D3-2CFA-65FB-F1FBCFCC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54D3B8-F13F-5A28-E4AB-BE671D0816E4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2175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259AA-E86A-2532-1DEB-F6957FDF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787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238E5-DA62-F224-C778-3169D8950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DDC1B-0E8A-137A-C114-520FD7537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F29CC-61C4-B929-5FE9-4F341EBD4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B30B0-ACE9-851F-50E3-D80DC2D43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045811-4540-B3B2-BFB6-CB6AF9879F3D}"/>
              </a:ext>
            </a:extLst>
          </p:cNvPr>
          <p:cNvSpPr/>
          <p:nvPr userDrawn="1"/>
        </p:nvSpPr>
        <p:spPr>
          <a:xfrm>
            <a:off x="967902" y="1617664"/>
            <a:ext cx="1440000" cy="92075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35234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69A48-073D-5273-33EC-EAD1FC7B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8A1D-C19C-49C5-C3D7-655803FE2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613A8-D1BE-CC3B-D3BA-6524F0018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4A568-3538-5354-709F-F5864956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1755A-3B5C-8E34-E0FE-001E230B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5B451-B516-2C4F-6751-4A6148F0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AE61CF-7206-18A2-67F4-481EC33F83BE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4750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0BFBB4-5848-6010-D5FD-095331807A98}"/>
              </a:ext>
            </a:extLst>
          </p:cNvPr>
          <p:cNvSpPr/>
          <p:nvPr userDrawn="1"/>
        </p:nvSpPr>
        <p:spPr>
          <a:xfrm>
            <a:off x="836612" y="1825625"/>
            <a:ext cx="5181600" cy="43513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0B59B9-3F45-1C14-AA94-2998A6477461}"/>
              </a:ext>
            </a:extLst>
          </p:cNvPr>
          <p:cNvSpPr/>
          <p:nvPr userDrawn="1"/>
        </p:nvSpPr>
        <p:spPr>
          <a:xfrm>
            <a:off x="6170612" y="1825625"/>
            <a:ext cx="5181600" cy="43513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869A48-073D-5273-33EC-EAD1FC7B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8A1D-C19C-49C5-C3D7-655803FE2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613A8-D1BE-CC3B-D3BA-6524F0018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4A568-3538-5354-709F-F5864956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1755A-3B5C-8E34-E0FE-001E230B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5B451-B516-2C4F-6751-4A6148F0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AE61CF-7206-18A2-67F4-481EC33F83BE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5011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3AC6-367C-1F50-FBE0-EA2EE5C5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6DB31-A8F4-9988-AEAA-B184DB751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5FED9-D913-08CD-1448-3E4C5E86F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CFC9C-EA2E-BE53-C4C7-B733710E70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9E286-3C9A-1496-1C7E-74633368A6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F0433F-F1D2-FAB4-76F4-B51102CF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40344-F4DC-6690-BB4D-12BEF25D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4A987C-2D3A-68B4-F8BB-5E6461FC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A53F0-9837-182D-21B3-42A024602C11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3480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w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F8F1B80-F373-EE83-DB35-7F56E1628BEF}"/>
              </a:ext>
            </a:extLst>
          </p:cNvPr>
          <p:cNvSpPr/>
          <p:nvPr userDrawn="1"/>
        </p:nvSpPr>
        <p:spPr>
          <a:xfrm>
            <a:off x="6169023" y="1700213"/>
            <a:ext cx="5183189" cy="44894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E8B7445-53E5-5822-AC8A-AE78BCF423E1}"/>
              </a:ext>
            </a:extLst>
          </p:cNvPr>
          <p:cNvSpPr/>
          <p:nvPr userDrawn="1"/>
        </p:nvSpPr>
        <p:spPr>
          <a:xfrm>
            <a:off x="836612" y="1700213"/>
            <a:ext cx="5159375" cy="44894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D3AC6-367C-1F50-FBE0-EA2EE5C5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6DB31-A8F4-9988-AEAA-B184DB751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5FED9-D913-08CD-1448-3E4C5E86F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CFC9C-EA2E-BE53-C4C7-B733710E70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9E286-3C9A-1496-1C7E-74633368A6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F0433F-F1D2-FAB4-76F4-B51102CF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40344-F4DC-6690-BB4D-12BEF25D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4A987C-2D3A-68B4-F8BB-5E6461FC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A53F0-9837-182D-21B3-42A024602C11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6971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990A0-A0E2-E596-B676-413317E0F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D29315-E1EE-CB6C-3428-D880A52DBD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0A6DBB-1BBE-8047-CECF-43395882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91395-4E0A-8AA6-3099-40951C02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6AB469-954D-617C-B58A-C5C0BF099B1E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4532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8A0EF9-B48E-D7D3-C34B-3F4B80C94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EFC0C-B111-BDF6-9F52-B16669481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D2C3A-D3C7-F443-45C8-03D6F2499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5832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266D-1558-5E2D-DA38-772C081C6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C4F60-C662-029C-F961-699DBD259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F06C1-B0AE-B2E0-45EC-ED8FA9CFA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51000"/>
            <a:ext cx="3932237" cy="3717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6E312-C312-D635-90DC-D37908311D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E7E07B-BA87-D1EF-58B1-55EB517A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D1696-4667-E5F4-9BAF-C96AA38B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DB415F-4D40-AD46-22DB-AEDC4DF91780}"/>
              </a:ext>
            </a:extLst>
          </p:cNvPr>
          <p:cNvSpPr/>
          <p:nvPr userDrawn="1"/>
        </p:nvSpPr>
        <p:spPr>
          <a:xfrm>
            <a:off x="984848" y="893824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60846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1D0A5-B0D1-67F6-E262-0DB864F5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7CBD50-31A5-9EEE-5C7F-BCF2E2252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07F7E-92DD-9C7E-ABAB-395EE13C9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51000"/>
            <a:ext cx="3932237" cy="37179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A558E-63CA-7FBF-E583-259F9989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00C12-70E8-5204-73B2-ECA4D2474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55032-87F2-1075-4644-7EFAC213A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A65832-0BE6-2016-58D8-DBD03CE5069A}"/>
              </a:ext>
            </a:extLst>
          </p:cNvPr>
          <p:cNvSpPr/>
          <p:nvPr userDrawn="1"/>
        </p:nvSpPr>
        <p:spPr>
          <a:xfrm>
            <a:off x="984848" y="893824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50503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6FB9F-A4EE-7390-F16F-2F88BBFA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C3FE4-870B-1A05-05F0-6CC7994DF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550A1-9EEB-332D-E095-F3C3082041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9E9EF-C6BD-6B26-79B2-3933018E2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ABA36-0C81-5C6F-F03C-6D9273EE7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89072-F143-6C7B-CD81-BDE86DECDCEA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78265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FFC0A5-BBBC-7598-E35B-2A519B0AD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19509"/>
            <a:ext cx="2628900" cy="53574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9AF8E7-933D-5735-4972-0E8731F21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19509"/>
            <a:ext cx="7734300" cy="53574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3D968-3EA0-9523-E502-91F2005AF9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3F3D7-9673-3A8C-E8B6-6B2E819C4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993D3-FF71-9802-8493-C7C5EFFFF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859E1-A554-2DEB-07E4-6990775E2C51}"/>
              </a:ext>
            </a:extLst>
          </p:cNvPr>
          <p:cNvSpPr/>
          <p:nvPr userDrawn="1"/>
        </p:nvSpPr>
        <p:spPr>
          <a:xfrm rot="5400000">
            <a:off x="10695526" y="1492709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68422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7E9D6-5446-3E64-06FF-350567BE4E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435BF0-0226-E06D-5C48-28A1B14B2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MY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7C463C-FC9A-099F-81A4-D1F9154ECC0F}"/>
              </a:ext>
            </a:extLst>
          </p:cNvPr>
          <p:cNvSpPr/>
          <p:nvPr userDrawn="1"/>
        </p:nvSpPr>
        <p:spPr>
          <a:xfrm>
            <a:off x="5376000" y="1030288"/>
            <a:ext cx="1440000" cy="92075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27B3F943-C12C-C0B1-D6D7-7E8B72419AA7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9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E4C336BA-41A0-4A5A-8368-53157ED8781F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B0F4C2-9511-904E-DE56-31F06CA9CFE8}"/>
              </a:ext>
            </a:extLst>
          </p:cNvPr>
          <p:cNvSpPr/>
          <p:nvPr userDrawn="1"/>
        </p:nvSpPr>
        <p:spPr>
          <a:xfrm>
            <a:off x="164278" y="6324638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A6057339-881F-0420-6575-35507E82CF7C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4E0EFB-505E-E5A2-3FDD-1110AD8215F9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CD4BB9-7844-1C6D-0577-02AE48815138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5A2963D0-6281-1033-C422-8DFFAAC2FA5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FA0CC63E-BD98-9243-0619-10D516A76BEB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001E63AB-51AB-3318-4694-6ED60E3FAF3C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BA5BE11-8C2E-2425-2A58-36C5CF0F85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E109609-F8C2-7694-BBBE-E278775D3E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A0D2365E-5AB3-37C4-8F9F-3A2007F3DF6F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A412DBD-00A4-7893-9ED2-0E41D66575F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2EFD1679-794A-191B-CF18-C040D5585344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A6FBDF4C-7901-3B64-D906-44ABDA674BBB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88B58156-7497-8AF1-C3DC-B1EF0121D881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Flowchart: Manual Input 23">
            <a:extLst>
              <a:ext uri="{FF2B5EF4-FFF2-40B4-BE49-F238E27FC236}">
                <a16:creationId xmlns:a16="http://schemas.microsoft.com/office/drawing/2014/main" id="{A4D343AD-8B7A-12EA-D6BF-CDCA92453E5B}"/>
              </a:ext>
            </a:extLst>
          </p:cNvPr>
          <p:cNvSpPr/>
          <p:nvPr userDrawn="1"/>
        </p:nvSpPr>
        <p:spPr>
          <a:xfrm>
            <a:off x="0" y="6324638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B8B08609-5284-21AF-A826-158EFA7851EA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8A1DE-5FD0-8C1C-048A-D9E99667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2100F-DDB1-6B18-DFE3-4BD5F14DE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50EF4-0DB5-49A4-E3F6-BE196832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62732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03F8FB51-CBB7-DF54-7E34-FB20E9ECB42D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9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2013B5C3-29EE-D21E-C7F7-0741606DF768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4936E6-44FF-0F06-B078-6D5D3C6DC94B}"/>
              </a:ext>
            </a:extLst>
          </p:cNvPr>
          <p:cNvSpPr/>
          <p:nvPr userDrawn="1"/>
        </p:nvSpPr>
        <p:spPr>
          <a:xfrm>
            <a:off x="164278" y="6324638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85EAAB0-DE4E-B947-B154-3095748D6ADE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610872-53C1-8079-B4D5-813C943B77E5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9F3B56-0A72-088E-2436-BCA53A211BE7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20FED777-0F97-BAFE-2D1D-185676CE867B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07E2988B-80D8-7C0D-0D2A-B86E6EB1E32D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93298E1B-F649-944E-32C4-627CFB5ADBFB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E24A73AB-05AA-6563-2D2B-35D875DA83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F13C662-DD40-90A0-AAEC-5A1193AAB4F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D7341B52-6ECD-903B-31E5-2E53284C2AD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FC92CB77-C321-7585-92E4-6AC73D6CBB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C9CAC5EB-0ECE-EDB9-6C4A-60F309CB5B5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5E4C5419-20FA-4A47-964E-6D017605A80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36DC9BE6-FC33-7DF7-E42E-FFD8F311CBFF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Flowchart: Manual Input 24">
            <a:extLst>
              <a:ext uri="{FF2B5EF4-FFF2-40B4-BE49-F238E27FC236}">
                <a16:creationId xmlns:a16="http://schemas.microsoft.com/office/drawing/2014/main" id="{07BE4867-B2D2-3D6C-3142-CF3CE77E816B}"/>
              </a:ext>
            </a:extLst>
          </p:cNvPr>
          <p:cNvSpPr/>
          <p:nvPr userDrawn="1"/>
        </p:nvSpPr>
        <p:spPr>
          <a:xfrm>
            <a:off x="0" y="6324638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9D4ED6E9-CA3F-554C-E53A-A1C3F36BCF2F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9C0164-DE1E-BB0A-2B12-AA74B4AD7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02FBD-2959-6B54-171D-0D6B4E029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29A9B-47E1-9320-167F-948FA2F0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DF8E5-CE63-3F7E-BBAD-EEE460F09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DE63B-41D3-2CFA-65FB-F1FBCFCC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54D3B8-F13F-5A28-E4AB-BE671D0816E4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44920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915F49C5-45A7-FDD5-699A-FB72AC9AE017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8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394BFA42-F38D-07E6-1925-29463C3AFA2F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6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3C8DED-2C4B-6703-85BC-382053D6C725}"/>
              </a:ext>
            </a:extLst>
          </p:cNvPr>
          <p:cNvSpPr/>
          <p:nvPr userDrawn="1"/>
        </p:nvSpPr>
        <p:spPr>
          <a:xfrm>
            <a:off x="164278" y="6324637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BFE50300-D625-00B2-FF52-24CA6DE3F05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2466B0-49A1-D326-2244-E6DC73F310A6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729B79-84DF-5D60-B687-ADDBBC6182B3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7B943CDA-2184-CBA1-5E28-321CA528E3E0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9D524FAB-C09E-E0EA-9574-5808B8BB2153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88812EE0-512E-5A67-A7AA-D38D8354DD8A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FC523A6E-3EDF-87BC-0846-14F18D67F5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CA154E1-87FA-4A58-A7FC-AC4790E0C0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1A6DB201-46EA-4A92-A2D5-09B9DBE2636B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D2460B2B-C1C0-C437-F170-ABD8247C844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B83C499B-599D-8849-B188-4657B1D9CA04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0700A562-F104-FDB1-CE57-0749186A828D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CDBBBAA4-9827-6B19-3656-D5F058E384A3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Flowchart: Manual Input 23">
            <a:extLst>
              <a:ext uri="{FF2B5EF4-FFF2-40B4-BE49-F238E27FC236}">
                <a16:creationId xmlns:a16="http://schemas.microsoft.com/office/drawing/2014/main" id="{0C209758-22B7-6A31-3AE8-D1A02482E2B5}"/>
              </a:ext>
            </a:extLst>
          </p:cNvPr>
          <p:cNvSpPr/>
          <p:nvPr userDrawn="1"/>
        </p:nvSpPr>
        <p:spPr>
          <a:xfrm>
            <a:off x="0" y="6324637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CAFA02B2-6C9F-B480-D904-0BBC43E00AF4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6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259AA-E86A-2532-1DEB-F6957FDF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787650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238E5-DA62-F224-C778-3169D8950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DDC1B-0E8A-137A-C114-520FD7537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F29CC-61C4-B929-5FE9-4F341EBD4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B30B0-ACE9-851F-50E3-D80DC2D43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045811-4540-B3B2-BFB6-CB6AF9879F3D}"/>
              </a:ext>
            </a:extLst>
          </p:cNvPr>
          <p:cNvSpPr/>
          <p:nvPr userDrawn="1"/>
        </p:nvSpPr>
        <p:spPr>
          <a:xfrm>
            <a:off x="967902" y="1617664"/>
            <a:ext cx="1440000" cy="92075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95345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6BC6ABBB-0926-C7FB-6DFE-B128BD4779FE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9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2D4F9C2F-071D-9C17-3D26-DA98DCD5C8F3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DB6FBC-D61E-C728-6464-9FC554D7F44A}"/>
              </a:ext>
            </a:extLst>
          </p:cNvPr>
          <p:cNvSpPr/>
          <p:nvPr userDrawn="1"/>
        </p:nvSpPr>
        <p:spPr>
          <a:xfrm>
            <a:off x="164278" y="6324638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8238221-3A38-00E1-BDC4-DFFF58BB085C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E70AC3-BB75-5761-10B6-A56DDAD3CC18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CCE1C7-5A5C-8AA3-F483-659EC0C4668D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281B5BEC-9407-B0DA-03B9-15FC769F315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B7D231C1-3AE8-7BF9-FA2B-589830297411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A4A8407-58CD-45DB-EB07-B1964666E86D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605980C-D085-4BE0-0488-46C537F9FF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2605798-1560-9B7A-2DE1-B69FEFEF98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FB16375E-D61B-F838-DE70-753F2AE968B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BBE4522-99E7-48B5-12E7-2B5A326D863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9DEB92DD-9207-F552-41BD-9862EA4FCECF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87603023-39EE-D0AD-3C79-611559AB684D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E0926307-9B49-6A34-5A2A-D602DA1C22DB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Flowchart: Manual Input 24">
            <a:extLst>
              <a:ext uri="{FF2B5EF4-FFF2-40B4-BE49-F238E27FC236}">
                <a16:creationId xmlns:a16="http://schemas.microsoft.com/office/drawing/2014/main" id="{1B748C83-8A63-6731-1049-EB904B1925A1}"/>
              </a:ext>
            </a:extLst>
          </p:cNvPr>
          <p:cNvSpPr/>
          <p:nvPr userDrawn="1"/>
        </p:nvSpPr>
        <p:spPr>
          <a:xfrm>
            <a:off x="0" y="6324638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7F4793EA-B261-114A-D5AD-88F42CD62BC2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869A48-073D-5273-33EC-EAD1FC7B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8A1D-C19C-49C5-C3D7-655803FE2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613A8-D1BE-CC3B-D3BA-6524F0018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4A568-3538-5354-709F-F5864956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1755A-3B5C-8E34-E0FE-001E230B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5B451-B516-2C4F-6751-4A6148F0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AE61CF-7206-18A2-67F4-481EC33F83BE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57311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 w Background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BFE2A31-B258-0FD6-8416-EBA303714898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7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91041DBD-23B6-3E81-A241-3ACA2B4D96C1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E5E04D-DDE7-FEFD-EFC4-2371259B10DA}"/>
              </a:ext>
            </a:extLst>
          </p:cNvPr>
          <p:cNvSpPr/>
          <p:nvPr userDrawn="1"/>
        </p:nvSpPr>
        <p:spPr>
          <a:xfrm>
            <a:off x="164278" y="6324636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191C4C59-317C-C7FF-096A-08ED7B136D6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67EE5F-0840-892F-02BC-F583DDF69635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5EC8E8-48EA-E789-91AE-8F446BA34C44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1132ED8D-348D-C3AD-A9D2-3CCF22C58D26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C4D8CB38-F3BF-C22B-2B3C-B7E79512B210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BB2F791C-983A-00C5-7A6A-3A357BD370EB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2B0A0D0D-5117-CA4A-AE9A-5F92CB169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FB557A7F-92CE-771B-FD76-D7AD6DB8B4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E1ACAE4B-A960-C6E6-B8E2-0A0A639094A6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C703800A-E4B0-03A5-8CE4-7D62C049E1C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7F1A14BF-212B-475A-0939-47B975ECCB4C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B4BD8C52-0136-46F7-C658-BA74554EA7DC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D5CF6BFD-204A-9126-98D1-BB39D3A20F65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Flowchart: Manual Input 26">
            <a:extLst>
              <a:ext uri="{FF2B5EF4-FFF2-40B4-BE49-F238E27FC236}">
                <a16:creationId xmlns:a16="http://schemas.microsoft.com/office/drawing/2014/main" id="{9BC97352-6A81-A010-5D7D-D802EF76B989}"/>
              </a:ext>
            </a:extLst>
          </p:cNvPr>
          <p:cNvSpPr/>
          <p:nvPr userDrawn="1"/>
        </p:nvSpPr>
        <p:spPr>
          <a:xfrm>
            <a:off x="0" y="6324636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9D00A9BC-AFD5-DE5E-0B3D-F848B15040FB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0BFBB4-5848-6010-D5FD-095331807A98}"/>
              </a:ext>
            </a:extLst>
          </p:cNvPr>
          <p:cNvSpPr/>
          <p:nvPr userDrawn="1"/>
        </p:nvSpPr>
        <p:spPr>
          <a:xfrm>
            <a:off x="836612" y="1825625"/>
            <a:ext cx="5181600" cy="43513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0B59B9-3F45-1C14-AA94-2998A6477461}"/>
              </a:ext>
            </a:extLst>
          </p:cNvPr>
          <p:cNvSpPr/>
          <p:nvPr userDrawn="1"/>
        </p:nvSpPr>
        <p:spPr>
          <a:xfrm>
            <a:off x="6170612" y="1825625"/>
            <a:ext cx="5181600" cy="43513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869A48-073D-5273-33EC-EAD1FC7B2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8A1D-C19C-49C5-C3D7-655803FE2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613A8-D1BE-CC3B-D3BA-6524F0018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4A568-3538-5354-709F-F5864956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1755A-3B5C-8E34-E0FE-001E230B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5B451-B516-2C4F-6751-4A6148F0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AE61CF-7206-18A2-67F4-481EC33F83BE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51421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1A73F539-C02F-F794-4FAD-EA5C95C7B443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7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3AAB0EBC-0738-FB0A-6039-CCFC72518073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EDCA0B-9948-4E95-383D-704B076C9AAE}"/>
              </a:ext>
            </a:extLst>
          </p:cNvPr>
          <p:cNvSpPr/>
          <p:nvPr userDrawn="1"/>
        </p:nvSpPr>
        <p:spPr>
          <a:xfrm>
            <a:off x="164278" y="6324636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DB4C6DAB-5D3B-E641-A3A6-158482ED0663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7782EA-35E7-6CF5-0F0C-6D3EA2F3A20B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D841E6-FADF-AB12-D021-476D8F460D5A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63E365E7-1137-09C7-E9EC-77534E1303B0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BB1D897A-17E9-CEA4-0CF8-86C5768FCE1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D836966-F82C-155B-6A60-D9CEF91E1F54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ADCC918D-71CD-7D48-2F45-5EF974B16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5CC60A45-B4EB-507D-6C7A-BB4D519A10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9C581CF1-84FF-1791-E752-1FA48E524D6C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50EC0809-EF45-4F2C-FFE9-A72CB493EF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38369654-BB45-C177-61F7-0A3CA435880A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9521A231-957C-B132-B678-EC2B7A1195D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4C883175-8C42-484C-F3C5-15D3D9746E31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Flowchart: Manual Input 26">
            <a:extLst>
              <a:ext uri="{FF2B5EF4-FFF2-40B4-BE49-F238E27FC236}">
                <a16:creationId xmlns:a16="http://schemas.microsoft.com/office/drawing/2014/main" id="{5668264B-F700-7F76-F6C6-28795F06BC3F}"/>
              </a:ext>
            </a:extLst>
          </p:cNvPr>
          <p:cNvSpPr/>
          <p:nvPr userDrawn="1"/>
        </p:nvSpPr>
        <p:spPr>
          <a:xfrm>
            <a:off x="0" y="6324636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24473B05-E89E-4FE9-3D08-84A3E6C531F2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D3AC6-367C-1F50-FBE0-EA2EE5C5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6DB31-A8F4-9988-AEAA-B184DB751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5FED9-D913-08CD-1448-3E4C5E86F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CFC9C-EA2E-BE53-C4C7-B733710E70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9E286-3C9A-1496-1C7E-74633368A6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F0433F-F1D2-FAB4-76F4-B51102CF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40344-F4DC-6690-BB4D-12BEF25D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4A987C-2D3A-68B4-F8BB-5E6461FC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A53F0-9837-182D-21B3-42A024602C11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62788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 w Background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3E7165B2-FE9B-BBF1-EAC3-84F85A08D8D9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9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C945A25A-4FAF-2D5F-DA11-D9C809DCD14B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4A468B-93F7-198B-8AD6-C3AABD07B245}"/>
              </a:ext>
            </a:extLst>
          </p:cNvPr>
          <p:cNvSpPr/>
          <p:nvPr userDrawn="1"/>
        </p:nvSpPr>
        <p:spPr>
          <a:xfrm>
            <a:off x="164278" y="6324638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EA60930E-495C-BBF2-D23B-7F8C3A6C0AEE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FD130E-C3A1-1EC4-9DFF-B12B535C058F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FB968F-73DB-12A2-4108-643481C98AC3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E69E9CCC-4BB3-11B8-2E4B-98C00CF832A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C168AE4A-D3FB-2960-2B82-87184A85684A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4EECD30B-B37B-683B-8F00-4F8294D71DC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6D61B4AD-649A-84FB-036E-D9C6875FC9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315E95C-D23D-CCA0-A5A6-2EBF1675469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E1B35E00-4BD4-8DE2-41FD-8E63E80351B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2EC34FE-281A-5F8F-A277-69FCFE25DF8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29E68508-A61C-310B-AE8A-D3BAF0865341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5EFE1816-1778-0CC6-1DA1-4C0A3878998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4195EBD-13F5-EEF4-9F46-11B6F02119B6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Flowchart: Manual Input 28">
            <a:extLst>
              <a:ext uri="{FF2B5EF4-FFF2-40B4-BE49-F238E27FC236}">
                <a16:creationId xmlns:a16="http://schemas.microsoft.com/office/drawing/2014/main" id="{5E07D197-1836-E90D-5464-7652CAFDD878}"/>
              </a:ext>
            </a:extLst>
          </p:cNvPr>
          <p:cNvSpPr/>
          <p:nvPr userDrawn="1"/>
        </p:nvSpPr>
        <p:spPr>
          <a:xfrm>
            <a:off x="0" y="6324638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AA703A33-ED4E-FC36-1688-F6E2EE6D5F14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F8F1B80-F373-EE83-DB35-7F56E1628BEF}"/>
              </a:ext>
            </a:extLst>
          </p:cNvPr>
          <p:cNvSpPr/>
          <p:nvPr userDrawn="1"/>
        </p:nvSpPr>
        <p:spPr>
          <a:xfrm>
            <a:off x="6169023" y="1700213"/>
            <a:ext cx="5183189" cy="44894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E8B7445-53E5-5822-AC8A-AE78BCF423E1}"/>
              </a:ext>
            </a:extLst>
          </p:cNvPr>
          <p:cNvSpPr/>
          <p:nvPr userDrawn="1"/>
        </p:nvSpPr>
        <p:spPr>
          <a:xfrm>
            <a:off x="836612" y="1700213"/>
            <a:ext cx="5159375" cy="44894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D3AC6-367C-1F50-FBE0-EA2EE5C5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6DB31-A8F4-9988-AEAA-B184DB751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5FED9-D913-08CD-1448-3E4C5E86F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CFC9C-EA2E-BE53-C4C7-B733710E70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9E286-3C9A-1496-1C7E-74633368A6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F0433F-F1D2-FAB4-76F4-B51102CF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740344-F4DC-6690-BB4D-12BEF25D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4A987C-2D3A-68B4-F8BB-5E6461FC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A53F0-9837-182D-21B3-42A024602C11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88901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>
            <a:extLst>
              <a:ext uri="{FF2B5EF4-FFF2-40B4-BE49-F238E27FC236}">
                <a16:creationId xmlns:a16="http://schemas.microsoft.com/office/drawing/2014/main" id="{1B8E6045-536E-9EA4-B8DC-B2A3D3F2A771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7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2CC05CB4-AFA3-9A61-4934-0A44A9AF480D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613100-0B56-A119-2F21-81F5015FEFBF}"/>
              </a:ext>
            </a:extLst>
          </p:cNvPr>
          <p:cNvSpPr/>
          <p:nvPr userDrawn="1"/>
        </p:nvSpPr>
        <p:spPr>
          <a:xfrm>
            <a:off x="164278" y="6324636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8825B69-B96D-F10E-EF5F-331CD3EDA20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6F59A0-FDAB-E545-5D76-F1B5FFCC52CB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7C99E4-46DB-9CDB-A9F2-79F9555D2E79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46E0CDCE-BF3C-C482-CD86-B2386676167F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A2EA7CC1-CA3E-A0F6-32B5-4BBC73F9BC53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576ACBF-3DCF-779B-2448-7051C188018A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38C16A8A-06CE-309D-E5BC-5F95080BBA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17AB12F-1418-8D83-D4DD-3BFBFA6CFC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9F6BDD41-33A8-40BF-F8F6-0E5648F1BE64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4DD736B3-6B06-9E6B-1804-19E4BADDE4C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5DD32733-2533-F8AC-22B5-C6DFAFA3CBA3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B97C8A50-C586-8613-BB89-99C5E2B7365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86032FBE-CEDE-A996-400E-3331A26B5E7E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Flowchart: Manual Input 22">
            <a:extLst>
              <a:ext uri="{FF2B5EF4-FFF2-40B4-BE49-F238E27FC236}">
                <a16:creationId xmlns:a16="http://schemas.microsoft.com/office/drawing/2014/main" id="{8A273E00-9D80-3C45-F4A5-B3CE6CC9D06A}"/>
              </a:ext>
            </a:extLst>
          </p:cNvPr>
          <p:cNvSpPr/>
          <p:nvPr userDrawn="1"/>
        </p:nvSpPr>
        <p:spPr>
          <a:xfrm>
            <a:off x="0" y="6324636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8832B0AA-AFCD-478B-272D-EEC965C36263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990A0-A0E2-E596-B676-413317E0F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D29315-E1EE-CB6C-3428-D880A52DBD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0A6DBB-1BBE-8047-CECF-43395882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91395-4E0A-8AA6-3099-40951C02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6AB469-954D-617C-B58A-C5C0BF099B1E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34863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>
            <a:extLst>
              <a:ext uri="{FF2B5EF4-FFF2-40B4-BE49-F238E27FC236}">
                <a16:creationId xmlns:a16="http://schemas.microsoft.com/office/drawing/2014/main" id="{6DABD4C1-00DC-3301-8AA7-C2B85BE8681E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8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F47DEBFC-F5B2-5466-AEEB-AD3BDC53DF59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6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EAE88B-E957-6A7C-ADF4-78FCD62C18F8}"/>
              </a:ext>
            </a:extLst>
          </p:cNvPr>
          <p:cNvSpPr/>
          <p:nvPr userDrawn="1"/>
        </p:nvSpPr>
        <p:spPr>
          <a:xfrm>
            <a:off x="164278" y="6324637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DEBA60C-D9D3-01AB-F712-9078588F0E4A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24537F-3531-1A02-36F1-2AA7B38CD038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CE6512-AE34-1402-956C-0D97CBAD18F2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5297D6-C13E-8276-498F-0698EA5764E4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C532FFF1-A98D-F2DC-6267-A1C3959497A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C24046EE-6B2B-0D54-9325-12E00A557D13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28E419-4B21-378B-C573-4E6509B8F9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54F17F9-C10A-D1C5-3221-AADE01D2E3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8734E1B0-78E4-DB30-772B-107D2C4DF1AF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0F236FB-ED15-B54F-8D6B-F7B594EE187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0EB9D189-B96F-2512-D738-7603079AC68A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FFF90BC7-2D9E-5EA7-0742-FB1E163C246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7678685A-A9FE-81E2-19FB-2E1D5269A525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1" name="Flowchart: Manual Input 20">
            <a:extLst>
              <a:ext uri="{FF2B5EF4-FFF2-40B4-BE49-F238E27FC236}">
                <a16:creationId xmlns:a16="http://schemas.microsoft.com/office/drawing/2014/main" id="{969D6BCE-007E-DF33-3FA6-8601D7A3C582}"/>
              </a:ext>
            </a:extLst>
          </p:cNvPr>
          <p:cNvSpPr/>
          <p:nvPr userDrawn="1"/>
        </p:nvSpPr>
        <p:spPr>
          <a:xfrm>
            <a:off x="0" y="6324637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ECB4974D-D92F-DE15-A956-E7B220867A31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6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8A0EF9-B48E-D7D3-C34B-3F4B80C94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EFC0C-B111-BDF6-9F52-B16669481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D2C3A-D3C7-F443-45C8-03D6F2499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668347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266D-1558-5E2D-DA38-772C081C6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C4F60-C662-029C-F961-699DBD259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F06C1-B0AE-B2E0-45EC-ED8FA9CFA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51000"/>
            <a:ext cx="3932237" cy="3717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E7E07B-BA87-D1EF-58B1-55EB517A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DB415F-4D40-AD46-22DB-AEDC4DF91780}"/>
              </a:ext>
            </a:extLst>
          </p:cNvPr>
          <p:cNvSpPr/>
          <p:nvPr userDrawn="1"/>
        </p:nvSpPr>
        <p:spPr>
          <a:xfrm>
            <a:off x="984848" y="893824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E8B702C7-0A3C-1038-25FD-9B1857BE023F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7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5134E09-E725-EDCB-C0EC-A6075BE3C260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E2EAD4-F223-CD52-8930-9B4CCBA2137B}"/>
              </a:ext>
            </a:extLst>
          </p:cNvPr>
          <p:cNvSpPr/>
          <p:nvPr userDrawn="1"/>
        </p:nvSpPr>
        <p:spPr>
          <a:xfrm>
            <a:off x="164278" y="6324636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9AF5FED1-D952-D8D4-334E-0715D3DBCAE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29540E-6775-0C2E-CDFD-C642888A493C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089E13-57AE-4EAB-8BAB-EEA37E401EDA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2D24D990-8BA3-F0F4-47F5-4093CAA453F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4A025ED3-B4D7-749A-BB86-FCFBA293D76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E7148C2B-73F5-3E09-A7C3-E338D2E20584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10FC62C9-1360-0F7C-BEFF-412040DE4B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2567718E-2760-7B07-FE9F-0ACD661688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C496F1F5-421E-940B-4377-9335B96796C0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E266C5D8-9CA2-C758-756E-B0E33767D4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5DA6192A-DBB5-B846-7A3A-44200A853930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E6933EC1-FB6D-22A6-51B5-C0767126A93F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D0D2264B-F484-599B-F6F9-833B6C6BFA32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Flowchart: Manual Input 24">
            <a:extLst>
              <a:ext uri="{FF2B5EF4-FFF2-40B4-BE49-F238E27FC236}">
                <a16:creationId xmlns:a16="http://schemas.microsoft.com/office/drawing/2014/main" id="{20E562E6-6BFD-098E-DD26-F684D3812C01}"/>
              </a:ext>
            </a:extLst>
          </p:cNvPr>
          <p:cNvSpPr/>
          <p:nvPr userDrawn="1"/>
        </p:nvSpPr>
        <p:spPr>
          <a:xfrm>
            <a:off x="0" y="6324636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B0C26385-4936-2356-E2F1-ACDC962F473A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6E312-C312-D635-90DC-D37908311D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D1696-4667-E5F4-9BAF-C96AA38B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8893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39FDD182-F2E8-20E1-2F63-A60CF1F35CF2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7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42284BF5-2319-A9A9-E858-8010A84C7388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E5135B-545E-001B-ED87-2D1119C065F5}"/>
              </a:ext>
            </a:extLst>
          </p:cNvPr>
          <p:cNvSpPr/>
          <p:nvPr userDrawn="1"/>
        </p:nvSpPr>
        <p:spPr>
          <a:xfrm>
            <a:off x="164278" y="6324636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B4F7AA59-72CF-A9DA-F771-9A8F3EF88643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3463DF-0343-0E41-B4EF-F46897543CD4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C5A7A9-DDFB-CDCD-5F41-FCFED594EA01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7F24E0B9-D27A-F328-E331-B583FFBBF9EB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4706C4C0-33F3-F78D-4CAE-DAE71D2072E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78E593C4-14CE-950D-4DD9-F3C5D634EA60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8388AE7-7846-BB0A-5137-7C07405788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916E4D4-5CBD-AC59-7EC0-BED260118F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298B375B-0F53-7955-6630-CEEA1AC87FFA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0DA95BA7-6C81-2357-FFA6-1DF3A29169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AE3A8B8A-29C5-4092-54C1-1968B8F98D30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B1FC7AAF-677B-F956-D77F-CEF4A0B0EE4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32FA4CD6-5C9A-5276-AD4B-2B4F9E41A04E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Flowchart: Manual Input 24">
            <a:extLst>
              <a:ext uri="{FF2B5EF4-FFF2-40B4-BE49-F238E27FC236}">
                <a16:creationId xmlns:a16="http://schemas.microsoft.com/office/drawing/2014/main" id="{D6978F95-B052-267F-F2E1-A0F7BA157C5E}"/>
              </a:ext>
            </a:extLst>
          </p:cNvPr>
          <p:cNvSpPr/>
          <p:nvPr userDrawn="1"/>
        </p:nvSpPr>
        <p:spPr>
          <a:xfrm>
            <a:off x="0" y="6324636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A4137F87-4AA5-81CF-D42F-128355909C54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5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1D0A5-B0D1-67F6-E262-0DB864F52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7CBD50-31A5-9EEE-5C7F-BCF2E22529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07F7E-92DD-9C7E-ABAB-395EE13C9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51000"/>
            <a:ext cx="3932237" cy="3717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A558E-63CA-7FBF-E583-259F99892A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00C12-70E8-5204-73B2-ECA4D2474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55032-87F2-1075-4644-7EFAC213A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A65832-0BE6-2016-58D8-DBD03CE5069A}"/>
              </a:ext>
            </a:extLst>
          </p:cNvPr>
          <p:cNvSpPr/>
          <p:nvPr userDrawn="1"/>
        </p:nvSpPr>
        <p:spPr>
          <a:xfrm>
            <a:off x="984848" y="893824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988527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5978706B-4D77-F356-BE09-7142D89013E6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8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E4294756-FFE7-51B8-2728-70DF9F112580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6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561772-8453-E316-1C32-5FBA4581CC48}"/>
              </a:ext>
            </a:extLst>
          </p:cNvPr>
          <p:cNvSpPr/>
          <p:nvPr userDrawn="1"/>
        </p:nvSpPr>
        <p:spPr>
          <a:xfrm>
            <a:off x="164278" y="6324637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AC87876-813C-9B11-F5E9-7A68028E011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2937D6-97DB-F990-6F3E-6FA888A06983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5B262C-38B0-BC54-8CFE-FC5F4CF9E8D9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3783239F-4414-ED4B-C510-384E2D0A129F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FAAE8AC3-AA64-FCD5-91C5-7B37EFE3EC15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B0FED1EF-FECB-3338-C212-7416699583B9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87BA969E-45F0-3A82-1B27-9B8A2F300D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8E15D13-2F90-C8B3-646D-E17E640DEC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333158C8-F2FA-AF19-8584-A2C369F3B03F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26202E05-041B-CBBA-6FB6-13D58CFCDD7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AF72AB98-E949-A6D4-7CF1-126D12324DA7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6B07490E-BC51-8F30-6085-0C781030C560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97FBDBA2-DE3E-2CD8-EC05-C4A79A536AAF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Flowchart: Manual Input 23">
            <a:extLst>
              <a:ext uri="{FF2B5EF4-FFF2-40B4-BE49-F238E27FC236}">
                <a16:creationId xmlns:a16="http://schemas.microsoft.com/office/drawing/2014/main" id="{8B4A863A-9F21-964B-CB50-2356797CC608}"/>
              </a:ext>
            </a:extLst>
          </p:cNvPr>
          <p:cNvSpPr/>
          <p:nvPr userDrawn="1"/>
        </p:nvSpPr>
        <p:spPr>
          <a:xfrm>
            <a:off x="0" y="6324637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1CD38A76-856E-EBCD-395A-1F2E644FCB2E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6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96FB9F-A4EE-7390-F16F-2F88BBFAD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6C3FE4-870B-1A05-05F0-6CC7994DF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550A1-9EEB-332D-E095-F3C3082041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9E9EF-C6BD-6B26-79B2-3933018E2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ABA36-0C81-5C6F-F03C-6D9273EE7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89072-F143-6C7B-CD81-BDE86DECDCEA}"/>
              </a:ext>
            </a:extLst>
          </p:cNvPr>
          <p:cNvSpPr/>
          <p:nvPr userDrawn="1"/>
        </p:nvSpPr>
        <p:spPr>
          <a:xfrm>
            <a:off x="5376000" y="271525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1111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 Dark"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AEF022D9-4536-8176-AE17-70F7825D0DB4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9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EB20533E-36E0-CE1C-A7C6-CCABFEA1A9B4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8A7445-A073-AB1C-EE91-945F4272D200}"/>
              </a:ext>
            </a:extLst>
          </p:cNvPr>
          <p:cNvSpPr/>
          <p:nvPr userDrawn="1"/>
        </p:nvSpPr>
        <p:spPr>
          <a:xfrm>
            <a:off x="164278" y="6324638"/>
            <a:ext cx="221319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9ACEE0E8-7D8E-2E4D-FC79-DA478DA1D706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C02F39-5CB0-DE57-D320-F1FA20022F5B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EF4FE5-150C-675C-F2E8-C785BD635C98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63B990D6-D1A1-9629-AEC1-EAAE9BAD707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7F873E1D-427E-D076-774F-A2254F0F4AB1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0D6BBF07-C8B9-37BB-8C29-59D82EADFC5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0451590-040E-677E-62E6-0CC046C12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00F704B9-57CB-0382-49C9-0EB84204BB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F3A44D11-196A-3F78-70B1-D36F1550D32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34918AA3-A876-2F73-C8C1-5E404926FF9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25DE26A7-4FA6-097E-3BE0-E92AEA7A5148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3B3BAB5C-2A12-0EC2-D8FF-5984B025A031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F86893BA-13D8-3F6B-8660-7DE214A3CA42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Flowchart: Manual Input 23">
            <a:extLst>
              <a:ext uri="{FF2B5EF4-FFF2-40B4-BE49-F238E27FC236}">
                <a16:creationId xmlns:a16="http://schemas.microsoft.com/office/drawing/2014/main" id="{E342296B-120E-ABBF-10B3-33397D8CEC46}"/>
              </a:ext>
            </a:extLst>
          </p:cNvPr>
          <p:cNvSpPr/>
          <p:nvPr userDrawn="1"/>
        </p:nvSpPr>
        <p:spPr>
          <a:xfrm>
            <a:off x="0" y="6324638"/>
            <a:ext cx="164277" cy="533364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2CE7AC9B-15B0-A551-B40F-A5CEEA71B0DA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7"/>
            <a:ext cx="345943" cy="2664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FFC0A5-BBBC-7598-E35B-2A519B0AD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19509"/>
            <a:ext cx="2628900" cy="5357454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9AF8E7-933D-5735-4972-0E8731F21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19509"/>
            <a:ext cx="7734300" cy="5357454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3D968-3EA0-9523-E502-91F2005AF9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D909D6-598F-4EA4-906B-2B1C05390FE7}" type="datetimeFigureOut">
              <a:rPr lang="en-MY" smtClean="0"/>
              <a:t>17/9/2025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3F3D7-9673-3A8C-E8B6-6B2E819C4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993D3-FF71-9802-8493-C7C5EFFFF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A8CB-BD2A-4AB3-B71F-5A80C50E5EA0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859E1-A554-2DEB-07E4-6990775E2C51}"/>
              </a:ext>
            </a:extLst>
          </p:cNvPr>
          <p:cNvSpPr/>
          <p:nvPr userDrawn="1"/>
        </p:nvSpPr>
        <p:spPr>
          <a:xfrm rot="5400000">
            <a:off x="10695526" y="1492709"/>
            <a:ext cx="1440000" cy="93600"/>
          </a:xfrm>
          <a:prstGeom prst="rect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8710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6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4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3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6DE8937A-C1D1-91CA-A22F-C1E250D8A117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590869"/>
            <a:ext cx="345943" cy="266400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8097635A-2E3C-AC41-4BC7-E9E59BF326F8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374251" y="6324637"/>
            <a:ext cx="345943" cy="266400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7069F0B-FD7F-50DD-1928-FD68B5949B09}"/>
              </a:ext>
            </a:extLst>
          </p:cNvPr>
          <p:cNvSpPr/>
          <p:nvPr userDrawn="1"/>
        </p:nvSpPr>
        <p:spPr>
          <a:xfrm>
            <a:off x="164278" y="6324638"/>
            <a:ext cx="2213190" cy="533363"/>
          </a:xfrm>
          <a:prstGeom prst="rect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89F8C0-7E07-F3A5-354E-4E42EB11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9BEF96-3F73-7569-51AF-CA042B85D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A4BCA-5724-D0E6-3017-FE44C6D5FF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C3FCBD1B-7A41-653D-42C8-FBCCA55DBD34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1724000" y="5964245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A8D9ED-2964-41C6-15C4-642C979552DD}"/>
              </a:ext>
            </a:extLst>
          </p:cNvPr>
          <p:cNvSpPr/>
          <p:nvPr userDrawn="1"/>
        </p:nvSpPr>
        <p:spPr>
          <a:xfrm>
            <a:off x="9814532" y="-4733"/>
            <a:ext cx="2377468" cy="720784"/>
          </a:xfrm>
          <a:prstGeom prst="rect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CC10EF-D45D-90B1-9596-E1F2909D760D}"/>
              </a:ext>
            </a:extLst>
          </p:cNvPr>
          <p:cNvSpPr/>
          <p:nvPr userDrawn="1"/>
        </p:nvSpPr>
        <p:spPr>
          <a:xfrm>
            <a:off x="10218421" y="6324637"/>
            <a:ext cx="1973580" cy="533363"/>
          </a:xfrm>
          <a:prstGeom prst="rect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3B4805FA-902E-D90B-92C4-440A05664B5A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218046" y="5964245"/>
            <a:ext cx="1160618" cy="893755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F49ED77-2541-1B4E-E395-CC25E9D6B57F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964245"/>
            <a:ext cx="468000" cy="360392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D2057C4E-AACD-8AB7-89B9-010DA5B3F787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10378664" y="5603853"/>
            <a:ext cx="468000" cy="360392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6A7F67D-C3F5-7E40-B457-79335FD18D2E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95092" y="6498275"/>
            <a:ext cx="760908" cy="2232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543CF28-D5F1-271D-92BA-FF3B5C99B60E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359497" y="6510809"/>
            <a:ext cx="729006" cy="2235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901BC-8B55-D8A7-9031-6E1B3FD3C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1607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2FEA8CB-BD2A-4AB3-B71F-5A80C50E5EA0}" type="slidenum">
              <a:rPr lang="en-MY" smtClean="0"/>
              <a:pPr/>
              <a:t>‹#›</a:t>
            </a:fld>
            <a:endParaRPr lang="en-MY" dirty="0"/>
          </a:p>
        </p:txBody>
      </p:sp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9798F23D-32B5-05E7-147D-3AA0846FEF72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355659"/>
            <a:ext cx="468000" cy="360392"/>
          </a:xfrm>
          <a:prstGeom prst="rtTriangle">
            <a:avLst/>
          </a:prstGeom>
          <a:solidFill>
            <a:srgbClr val="F8B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F3D6C207-15D6-A3C2-7A9C-0C9EE874A44F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144664" y="163572"/>
            <a:ext cx="1836913" cy="383531"/>
          </a:xfrm>
          <a:prstGeom prst="rect">
            <a:avLst/>
          </a:prstGeom>
        </p:spPr>
      </p:pic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F7143BDD-155D-854F-D711-8CC659D64524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9346532" y="-4733"/>
            <a:ext cx="468000" cy="360392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CB80BF37-1EC6-3D31-8E9E-AD520F8F1ACC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8878998" y="354850"/>
            <a:ext cx="468000" cy="360392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0C38F694-F1A7-BA1C-CEE3-151E054924A2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0" y="-4758"/>
            <a:ext cx="1869965" cy="1440000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1" name="Flowchart: Manual Input 40">
            <a:extLst>
              <a:ext uri="{FF2B5EF4-FFF2-40B4-BE49-F238E27FC236}">
                <a16:creationId xmlns:a16="http://schemas.microsoft.com/office/drawing/2014/main" id="{BE9156D8-AA06-3B8A-CCFD-A082E74CEA1E}"/>
              </a:ext>
            </a:extLst>
          </p:cNvPr>
          <p:cNvSpPr/>
          <p:nvPr userDrawn="1"/>
        </p:nvSpPr>
        <p:spPr>
          <a:xfrm>
            <a:off x="0" y="6324638"/>
            <a:ext cx="164277" cy="533364"/>
          </a:xfrm>
          <a:prstGeom prst="flowChartManualInput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6" name="Date Placeholder 45">
            <a:extLst>
              <a:ext uri="{FF2B5EF4-FFF2-40B4-BE49-F238E27FC236}">
                <a16:creationId xmlns:a16="http://schemas.microsoft.com/office/drawing/2014/main" id="{DEE912D5-7973-6E2C-A84F-46F5EB765F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4718B7A-094E-423A-9786-97A3208DBB53}" type="datetimeFigureOut">
              <a:rPr lang="en-MY" smtClean="0"/>
              <a:pPr/>
              <a:t>17/9/2025</a:t>
            </a:fld>
            <a:endParaRPr lang="en-MY"/>
          </a:p>
        </p:txBody>
      </p:sp>
      <p:sp>
        <p:nvSpPr>
          <p:cNvPr id="48" name="Right Triangle 47">
            <a:extLst>
              <a:ext uri="{FF2B5EF4-FFF2-40B4-BE49-F238E27FC236}">
                <a16:creationId xmlns:a16="http://schemas.microsoft.com/office/drawing/2014/main" id="{D58B82F9-176E-4A8F-8DCD-A0019D992D54}"/>
              </a:ext>
            </a:extLst>
          </p:cNvPr>
          <p:cNvSpPr>
            <a:spLocks noChangeAspect="1"/>
          </p:cNvSpPr>
          <p:nvPr userDrawn="1"/>
        </p:nvSpPr>
        <p:spPr>
          <a:xfrm rot="10800000" flipH="1">
            <a:off x="2720194" y="6324637"/>
            <a:ext cx="345943" cy="266400"/>
          </a:xfrm>
          <a:prstGeom prst="rtTriangle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9653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61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680E7-3A68-3181-6670-001BF5E93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Paper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AAFDB-BB2E-10CB-6FFD-752ECE2908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Author 1, Author 2, Author 3</a:t>
            </a:r>
          </a:p>
        </p:txBody>
      </p:sp>
    </p:spTree>
    <p:extLst>
      <p:ext uri="{BB962C8B-B14F-4D97-AF65-F5344CB8AC3E}">
        <p14:creationId xmlns:p14="http://schemas.microsoft.com/office/powerpoint/2010/main" val="1845599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378FC-6564-C3B8-AD2E-9BF2FFDF9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B0CB3-58B7-B33F-783A-48A9D9A67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Introduction</a:t>
            </a:r>
          </a:p>
          <a:p>
            <a:r>
              <a:rPr lang="en-MY" dirty="0"/>
              <a:t>Literature Review</a:t>
            </a:r>
          </a:p>
          <a:p>
            <a:r>
              <a:rPr lang="en-MY" dirty="0"/>
              <a:t>Methodology</a:t>
            </a:r>
          </a:p>
          <a:p>
            <a:r>
              <a:rPr lang="en-MY" dirty="0"/>
              <a:t>Results</a:t>
            </a:r>
          </a:p>
          <a:p>
            <a:r>
              <a:rPr lang="en-MY" dirty="0"/>
              <a:t>Discussion</a:t>
            </a:r>
          </a:p>
          <a:p>
            <a:r>
              <a:rPr lang="en-MY" dirty="0"/>
              <a:t>Conclusion</a:t>
            </a:r>
          </a:p>
          <a:p>
            <a:r>
              <a:rPr lang="en-MY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296605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8A47E-564B-92B4-CD3F-5A693CDF5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D86E2-52D6-22FA-FB2C-80ADFB816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Welcome to ICOCO 2025!</a:t>
            </a:r>
          </a:p>
        </p:txBody>
      </p:sp>
    </p:spTree>
    <p:extLst>
      <p:ext uri="{BB962C8B-B14F-4D97-AF65-F5344CB8AC3E}">
        <p14:creationId xmlns:p14="http://schemas.microsoft.com/office/powerpoint/2010/main" val="3513277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616EB-F615-22C0-E6AE-B769F98EE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Light and Dark Themes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D0CB74-B4F8-0AEA-79EF-E1AD68159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246" y="987425"/>
            <a:ext cx="3476084" cy="48736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B0AC6-C945-962C-AE37-D2730790A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MY" dirty="0"/>
              <a:t>Go to “Home” or “Insert” tag and choose a slide design in “New Slide”.</a:t>
            </a:r>
          </a:p>
        </p:txBody>
      </p:sp>
    </p:spTree>
    <p:extLst>
      <p:ext uri="{BB962C8B-B14F-4D97-AF65-F5344CB8AC3E}">
        <p14:creationId xmlns:p14="http://schemas.microsoft.com/office/powerpoint/2010/main" val="569379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FAA45-FAEA-F4BF-A8AA-70FCC689C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Add Date to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AAC92-7F94-C604-3470-3015913EC4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MY" dirty="0"/>
              <a:t>Go to “Insert” tab and click “Data &amp; Time”.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/>
              <a:t>Check “Date and time” and choose “Update automatically” or “Fixed”.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/>
              <a:t>Click “Apply to All” button to add date to all slides.</a:t>
            </a:r>
          </a:p>
          <a:p>
            <a:endParaRPr lang="en-MY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D97F3E-CE7D-2A21-4B5B-140EEF54C1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31629" y="1825625"/>
            <a:ext cx="4462742" cy="43513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FEE4193-3F16-F55D-C8B4-4F849A19FA4C}"/>
              </a:ext>
            </a:extLst>
          </p:cNvPr>
          <p:cNvSpPr/>
          <p:nvPr/>
        </p:nvSpPr>
        <p:spPr>
          <a:xfrm>
            <a:off x="8943975" y="1952625"/>
            <a:ext cx="447675" cy="6477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E62505-6139-8DA6-C040-824EE34BCF1B}"/>
              </a:ext>
            </a:extLst>
          </p:cNvPr>
          <p:cNvSpPr/>
          <p:nvPr/>
        </p:nvSpPr>
        <p:spPr>
          <a:xfrm>
            <a:off x="6915150" y="3677443"/>
            <a:ext cx="2933700" cy="1056482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DFF7D1-A448-9A75-840B-57E9885D5268}"/>
              </a:ext>
            </a:extLst>
          </p:cNvPr>
          <p:cNvSpPr/>
          <p:nvPr/>
        </p:nvSpPr>
        <p:spPr>
          <a:xfrm>
            <a:off x="9534525" y="5524500"/>
            <a:ext cx="695324" cy="286543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8CD0390-B93B-0033-0E04-6984BE76F09C}"/>
              </a:ext>
            </a:extLst>
          </p:cNvPr>
          <p:cNvSpPr/>
          <p:nvPr/>
        </p:nvSpPr>
        <p:spPr>
          <a:xfrm>
            <a:off x="8529240" y="1525389"/>
            <a:ext cx="600472" cy="6004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FADB447-CAD6-DCDC-4D23-0B222CFD357A}"/>
              </a:ext>
            </a:extLst>
          </p:cNvPr>
          <p:cNvSpPr/>
          <p:nvPr/>
        </p:nvSpPr>
        <p:spPr>
          <a:xfrm>
            <a:off x="8529240" y="3309739"/>
            <a:ext cx="600472" cy="6004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9CE0F5-713B-6135-0CFF-41D1FEBA0832}"/>
              </a:ext>
            </a:extLst>
          </p:cNvPr>
          <p:cNvSpPr/>
          <p:nvPr/>
        </p:nvSpPr>
        <p:spPr>
          <a:xfrm>
            <a:off x="9929613" y="5067299"/>
            <a:ext cx="600472" cy="6004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75800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8CDD-47DF-AB1C-CC9A-7F1302745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Add Footer to Slides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71228AA-4E52-6F51-00F8-5279F96BDD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97719"/>
            <a:ext cx="5181600" cy="4207149"/>
          </a:xfrm>
          <a:prstGeom prst="roundRect">
            <a:avLst>
              <a:gd name="adj" fmla="val 0"/>
            </a:avLst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727E2E-0DC0-7AEC-AFC0-625959558D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MY" dirty="0"/>
              <a:t>You can also add the slide number and footer to the slides.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/>
              <a:t>Click “Apply to all” button to complete.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970364-3AF0-AC4D-D373-A0093906FAC0}"/>
              </a:ext>
            </a:extLst>
          </p:cNvPr>
          <p:cNvSpPr/>
          <p:nvPr/>
        </p:nvSpPr>
        <p:spPr>
          <a:xfrm>
            <a:off x="1200150" y="4130674"/>
            <a:ext cx="3514725" cy="688975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4ECFE-CCD9-4953-8200-CAB737F550EE}"/>
              </a:ext>
            </a:extLst>
          </p:cNvPr>
          <p:cNvSpPr/>
          <p:nvPr/>
        </p:nvSpPr>
        <p:spPr>
          <a:xfrm>
            <a:off x="3890367" y="3726923"/>
            <a:ext cx="600472" cy="6004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F261B3-2700-7692-62CB-3DCFEAC2D811}"/>
              </a:ext>
            </a:extLst>
          </p:cNvPr>
          <p:cNvSpPr/>
          <p:nvPr/>
        </p:nvSpPr>
        <p:spPr>
          <a:xfrm>
            <a:off x="4381501" y="5223400"/>
            <a:ext cx="695324" cy="286543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6E3EC4B-24C1-5D8E-8787-161FADCD620E}"/>
              </a:ext>
            </a:extLst>
          </p:cNvPr>
          <p:cNvSpPr/>
          <p:nvPr/>
        </p:nvSpPr>
        <p:spPr>
          <a:xfrm>
            <a:off x="4776589" y="4766199"/>
            <a:ext cx="600472" cy="6004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46126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9CBDE9-F4A9-379B-274E-D9717E481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Logo ICOCO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A92B099-3ABF-7516-30FF-887EB64B6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75" y="1914905"/>
            <a:ext cx="4469138" cy="93246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FEDA84-D709-4FB1-D1B7-3B41D982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26828"/>
            <a:ext cx="932460" cy="932460"/>
          </a:xfrm>
          <a:prstGeom prst="rect">
            <a:avLst/>
          </a:prstGeom>
        </p:spPr>
      </p:pic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5EB5B03E-1396-198A-F96D-389CC27F2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349" y="4926827"/>
            <a:ext cx="932460" cy="93246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853884-E891-312A-E606-A94CB2D087C3}"/>
              </a:ext>
            </a:extLst>
          </p:cNvPr>
          <p:cNvSpPr/>
          <p:nvPr/>
        </p:nvSpPr>
        <p:spPr>
          <a:xfrm>
            <a:off x="838200" y="3171825"/>
            <a:ext cx="5086350" cy="1325563"/>
          </a:xfrm>
          <a:prstGeom prst="rect">
            <a:avLst/>
          </a:prstGeom>
          <a:solidFill>
            <a:srgbClr val="284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D56246D4-D712-F8BC-74A7-50665C311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85" y="3368406"/>
            <a:ext cx="4461579" cy="932400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AD97D4E1-E222-BF03-1791-4901B9E358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389" y="1896946"/>
            <a:ext cx="2618465" cy="1640882"/>
          </a:xfrm>
          <a:prstGeom prst="rect">
            <a:avLst/>
          </a:prstGeom>
        </p:spPr>
      </p:pic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925CA792-B87C-AC9B-C0DD-553A6DA175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390" y="3945930"/>
            <a:ext cx="2624154" cy="164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68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4C21-3F8C-C9EC-DBD0-841BB52341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Dark Theme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B48C96-FB59-1F05-275E-F87E889DC6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61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4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E1E5C-4CE2-5539-C22D-6ADA08702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Change Background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92F06-FC53-7C5A-AC53-BF9DBE236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MY" dirty="0"/>
              <a:t>For a more dramatic effect.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8BC351A-3B2F-6C58-FB53-E4ACB430A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0134" y="987425"/>
            <a:ext cx="5138308" cy="48736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8310A0-D67A-AA9B-8AFE-8CD528943BD9}"/>
              </a:ext>
            </a:extLst>
          </p:cNvPr>
          <p:cNvSpPr/>
          <p:nvPr/>
        </p:nvSpPr>
        <p:spPr>
          <a:xfrm>
            <a:off x="6699539" y="4037636"/>
            <a:ext cx="1539297" cy="19261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49EC140-80DE-1C42-6FEB-B94504EB21A4}"/>
              </a:ext>
            </a:extLst>
          </p:cNvPr>
          <p:cNvSpPr/>
          <p:nvPr/>
        </p:nvSpPr>
        <p:spPr>
          <a:xfrm>
            <a:off x="6210913" y="3833709"/>
            <a:ext cx="600472" cy="600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32CE08-783C-3568-CE7B-9F6195845D7E}"/>
              </a:ext>
            </a:extLst>
          </p:cNvPr>
          <p:cNvSpPr/>
          <p:nvPr/>
        </p:nvSpPr>
        <p:spPr>
          <a:xfrm>
            <a:off x="9249533" y="2026982"/>
            <a:ext cx="1169085" cy="208218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30F15A6-04C8-19E0-F260-A2B5977AC43C}"/>
              </a:ext>
            </a:extLst>
          </p:cNvPr>
          <p:cNvSpPr/>
          <p:nvPr/>
        </p:nvSpPr>
        <p:spPr>
          <a:xfrm>
            <a:off x="8737060" y="1830855"/>
            <a:ext cx="600472" cy="600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5E7D206-37EB-B948-2470-3929DD7412D7}"/>
              </a:ext>
            </a:extLst>
          </p:cNvPr>
          <p:cNvSpPr/>
          <p:nvPr/>
        </p:nvSpPr>
        <p:spPr>
          <a:xfrm>
            <a:off x="9834075" y="2412539"/>
            <a:ext cx="600472" cy="600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39959-11B2-B0A1-5841-B3A5E3130C3A}"/>
              </a:ext>
            </a:extLst>
          </p:cNvPr>
          <p:cNvSpPr/>
          <p:nvPr/>
        </p:nvSpPr>
        <p:spPr>
          <a:xfrm>
            <a:off x="9421091" y="2627454"/>
            <a:ext cx="378691" cy="208218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1669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B123E3-E9E0-8718-BACF-7187D82434A6}"/>
              </a:ext>
            </a:extLst>
          </p:cNvPr>
          <p:cNvSpPr/>
          <p:nvPr/>
        </p:nvSpPr>
        <p:spPr>
          <a:xfrm>
            <a:off x="980238" y="1468527"/>
            <a:ext cx="10231524" cy="4112972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BEA215-F6FC-EB6C-D5F4-02B67C138B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dirty="0"/>
              <a:t>Welcome to Kuching, Malaysia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2C2374-DF7D-39B0-B232-258A0B9931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 are very happy and excited to see you in ICOCO 2025!</a:t>
            </a:r>
          </a:p>
          <a:p>
            <a:r>
              <a:rPr lang="en-US" dirty="0"/>
              <a:t>Take care and stay safe!</a:t>
            </a:r>
            <a:endParaRPr lang="en-MY" dirty="0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F9ECC29-E304-885C-8E0E-8F757C8BA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769" y="4799610"/>
            <a:ext cx="2192461" cy="45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89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ysClr val="windowText" lastClr="000000"/>
      </a:dk1>
      <a:lt1>
        <a:sysClr val="window" lastClr="FFFFFF"/>
      </a:lt1>
      <a:dk2>
        <a:srgbClr val="182434"/>
      </a:dk2>
      <a:lt2>
        <a:srgbClr val="D9D9D9"/>
      </a:lt2>
      <a:accent1>
        <a:srgbClr val="3C6371"/>
      </a:accent1>
      <a:accent2>
        <a:srgbClr val="54595F"/>
      </a:accent2>
      <a:accent3>
        <a:srgbClr val="7A7A7A"/>
      </a:accent3>
      <a:accent4>
        <a:srgbClr val="DD9933"/>
      </a:accent4>
      <a:accent5>
        <a:srgbClr val="4F76AB"/>
      </a:accent5>
      <a:accent6>
        <a:srgbClr val="518699"/>
      </a:accent6>
      <a:hlink>
        <a:srgbClr val="3C6E71"/>
      </a:hlink>
      <a:folHlink>
        <a:srgbClr val="954F72"/>
      </a:folHlink>
    </a:clrScheme>
    <a:fontScheme name="Custom 2">
      <a:majorFont>
        <a:latin typeface="Century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168</Words>
  <Application>Microsoft Office PowerPoint</Application>
  <PresentationFormat>Widescreen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</vt:lpstr>
      <vt:lpstr>Century Gothic</vt:lpstr>
      <vt:lpstr>Office Theme</vt:lpstr>
      <vt:lpstr>Paper Title</vt:lpstr>
      <vt:lpstr>Agenda</vt:lpstr>
      <vt:lpstr>Introduction</vt:lpstr>
      <vt:lpstr>Light and Dark Themes</vt:lpstr>
      <vt:lpstr>Add Date to Slides</vt:lpstr>
      <vt:lpstr>Add Footer to Slides</vt:lpstr>
      <vt:lpstr>Logo ICOCO</vt:lpstr>
      <vt:lpstr>Dark Theme</vt:lpstr>
      <vt:lpstr>Change Background</vt:lpstr>
      <vt:lpstr>Welcome to Kuching, Malaysia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 Vei Siang</dc:creator>
  <cp:lastModifiedBy>Vei Siang Chan</cp:lastModifiedBy>
  <cp:revision>114</cp:revision>
  <dcterms:created xsi:type="dcterms:W3CDTF">2022-11-01T14:23:21Z</dcterms:created>
  <dcterms:modified xsi:type="dcterms:W3CDTF">2025-09-17T01:23:50Z</dcterms:modified>
</cp:coreProperties>
</file>